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523" y="14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9.png"/><Relationship Id="rId7" Type="http://schemas.openxmlformats.org/officeDocument/2006/relationships/image" Target="../media/image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9.png"/><Relationship Id="rId7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4.png"/><Relationship Id="rId7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7.png"/><Relationship Id="rId4" Type="http://schemas.openxmlformats.org/officeDocument/2006/relationships/image" Target="../media/image29.png"/><Relationship Id="rId9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9.png"/><Relationship Id="rId7" Type="http://schemas.openxmlformats.org/officeDocument/2006/relationships/image" Target="../media/image6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10" Type="http://schemas.openxmlformats.org/officeDocument/2006/relationships/image" Target="../media/image69.png"/><Relationship Id="rId4" Type="http://schemas.openxmlformats.org/officeDocument/2006/relationships/image" Target="../media/image17.pn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9.png"/><Relationship Id="rId7" Type="http://schemas.openxmlformats.org/officeDocument/2006/relationships/image" Target="../media/image7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9.png"/><Relationship Id="rId7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10" Type="http://schemas.openxmlformats.org/officeDocument/2006/relationships/image" Target="../media/image74.png"/><Relationship Id="rId4" Type="http://schemas.openxmlformats.org/officeDocument/2006/relationships/image" Target="../media/image17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9.png"/><Relationship Id="rId7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10" Type="http://schemas.openxmlformats.org/officeDocument/2006/relationships/image" Target="../media/image77.png"/><Relationship Id="rId4" Type="http://schemas.openxmlformats.org/officeDocument/2006/relationships/image" Target="../media/image17.png"/><Relationship Id="rId9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9.png"/><Relationship Id="rId7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10" Type="http://schemas.openxmlformats.org/officeDocument/2006/relationships/image" Target="../media/image80.png"/><Relationship Id="rId4" Type="http://schemas.openxmlformats.org/officeDocument/2006/relationships/image" Target="../media/image17.png"/><Relationship Id="rId9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29.png"/><Relationship Id="rId7" Type="http://schemas.openxmlformats.org/officeDocument/2006/relationships/image" Target="../media/image56.png"/><Relationship Id="rId12" Type="http://schemas.openxmlformats.org/officeDocument/2006/relationships/image" Target="../media/image8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4.png"/><Relationship Id="rId5" Type="http://schemas.openxmlformats.org/officeDocument/2006/relationships/image" Target="../media/image31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1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96.png"/><Relationship Id="rId3" Type="http://schemas.openxmlformats.org/officeDocument/2006/relationships/image" Target="../media/image90.png"/><Relationship Id="rId7" Type="http://schemas.openxmlformats.org/officeDocument/2006/relationships/image" Target="../media/image53.png"/><Relationship Id="rId12" Type="http://schemas.openxmlformats.org/officeDocument/2006/relationships/image" Target="../media/image9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94.png"/><Relationship Id="rId5" Type="http://schemas.openxmlformats.org/officeDocument/2006/relationships/image" Target="../media/image52.png"/><Relationship Id="rId10" Type="http://schemas.openxmlformats.org/officeDocument/2006/relationships/image" Target="../media/image93.png"/><Relationship Id="rId4" Type="http://schemas.openxmlformats.org/officeDocument/2006/relationships/image" Target="../media/image91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0.png"/><Relationship Id="rId7" Type="http://schemas.openxmlformats.org/officeDocument/2006/relationships/image" Target="../media/image5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52.png"/><Relationship Id="rId10" Type="http://schemas.openxmlformats.org/officeDocument/2006/relationships/image" Target="../media/image99.png"/><Relationship Id="rId4" Type="http://schemas.openxmlformats.org/officeDocument/2006/relationships/image" Target="../media/image97.png"/><Relationship Id="rId9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100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08.png"/><Relationship Id="rId5" Type="http://schemas.openxmlformats.org/officeDocument/2006/relationships/image" Target="../media/image103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17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7.png"/><Relationship Id="rId7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0" Type="http://schemas.openxmlformats.org/officeDocument/2006/relationships/image" Target="../media/image3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9.png"/><Relationship Id="rId7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9.png"/><Relationship Id="rId7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8758" y="884472"/>
            <a:ext cx="16448199" cy="8516770"/>
            <a:chOff x="918758" y="884472"/>
            <a:chExt cx="16448199" cy="85167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758" y="884472"/>
              <a:ext cx="16448199" cy="85167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007" y="802981"/>
            <a:ext cx="16631700" cy="8679752"/>
            <a:chOff x="827007" y="802981"/>
            <a:chExt cx="16631700" cy="86797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007" y="802981"/>
              <a:ext cx="16631700" cy="86797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0669" y="1181555"/>
            <a:ext cx="4351857" cy="6766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56757" y="2394443"/>
            <a:ext cx="11747351" cy="31758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16874" y="5447150"/>
            <a:ext cx="7151941" cy="10998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48945" y="6736560"/>
            <a:ext cx="2187824" cy="2081825"/>
            <a:chOff x="8048945" y="6736560"/>
            <a:chExt cx="2187824" cy="20818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48945" y="6736560"/>
              <a:ext cx="2187824" cy="1673007"/>
              <a:chOff x="8048945" y="6736560"/>
              <a:chExt cx="2187824" cy="167300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64233" y="6009256"/>
                <a:ext cx="4375648" cy="3346014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048945" y="6736560"/>
                <a:ext cx="2187824" cy="167300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32086" y="7261713"/>
              <a:ext cx="1609525" cy="9134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721680" y="7689388"/>
              <a:ext cx="910841" cy="1128997"/>
              <a:chOff x="8721680" y="7689388"/>
              <a:chExt cx="910841" cy="11289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721680" y="7689388"/>
                <a:ext cx="910841" cy="11289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1428" y="716190"/>
            <a:ext cx="11541875" cy="9723185"/>
            <a:chOff x="6171428" y="716190"/>
            <a:chExt cx="11541875" cy="9723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1428" y="716190"/>
              <a:ext cx="11541875" cy="97231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055" y="5749119"/>
            <a:ext cx="10704762" cy="387554"/>
            <a:chOff x="849055" y="5749119"/>
            <a:chExt cx="10704762" cy="3875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849055" y="5749119"/>
              <a:ext cx="10704762" cy="387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0"/>
            <a:ext cx="4351857" cy="676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56472" y="982938"/>
            <a:ext cx="10174545" cy="1846619"/>
            <a:chOff x="6356472" y="982938"/>
            <a:chExt cx="10174545" cy="18466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56472" y="982938"/>
              <a:ext cx="10174545" cy="18466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7488" y="4528772"/>
            <a:ext cx="3786477" cy="12706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8516" y="5885754"/>
            <a:ext cx="3776547" cy="10880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1428" y="716190"/>
            <a:ext cx="11541875" cy="9723185"/>
            <a:chOff x="6171428" y="716190"/>
            <a:chExt cx="11541875" cy="9723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1428" y="716190"/>
              <a:ext cx="11541875" cy="97231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055" y="5749119"/>
            <a:ext cx="10704762" cy="387554"/>
            <a:chOff x="849055" y="5749119"/>
            <a:chExt cx="10704762" cy="3875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849055" y="5749119"/>
              <a:ext cx="10704762" cy="387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0"/>
            <a:ext cx="4351857" cy="676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7488" y="4528772"/>
            <a:ext cx="3786477" cy="12706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5016" y="5866383"/>
            <a:ext cx="4929052" cy="6769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54892" y="829398"/>
            <a:ext cx="4184860" cy="9456316"/>
            <a:chOff x="6354892" y="829398"/>
            <a:chExt cx="4184860" cy="94563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54892" y="829398"/>
              <a:ext cx="4184860" cy="94563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1428" y="716190"/>
            <a:ext cx="11541875" cy="9723185"/>
            <a:chOff x="6171428" y="716190"/>
            <a:chExt cx="11541875" cy="9723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1428" y="716190"/>
              <a:ext cx="11541875" cy="97231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7486" y="4687254"/>
            <a:ext cx="3778747" cy="12452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055" y="5749119"/>
            <a:ext cx="10704762" cy="387554"/>
            <a:chOff x="849055" y="5749119"/>
            <a:chExt cx="10704762" cy="3875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49055" y="5749119"/>
              <a:ext cx="10704762" cy="387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3526" y="89140"/>
            <a:ext cx="4351857" cy="676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75165" y="829398"/>
            <a:ext cx="7426511" cy="9456316"/>
            <a:chOff x="6275165" y="829398"/>
            <a:chExt cx="7426511" cy="94563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5165" y="829398"/>
              <a:ext cx="7426511" cy="945631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8642" y="5885755"/>
            <a:ext cx="4874280" cy="10840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1428" y="716190"/>
            <a:ext cx="11541875" cy="9723185"/>
            <a:chOff x="6171428" y="716190"/>
            <a:chExt cx="11541875" cy="9723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1428" y="716190"/>
              <a:ext cx="11541875" cy="97231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055" y="5749119"/>
            <a:ext cx="10704762" cy="387554"/>
            <a:chOff x="849055" y="5749119"/>
            <a:chExt cx="10704762" cy="3875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849055" y="5749119"/>
              <a:ext cx="10704762" cy="387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0"/>
            <a:ext cx="4351857" cy="676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19023" y="877159"/>
            <a:ext cx="4930621" cy="9408555"/>
            <a:chOff x="6319023" y="877159"/>
            <a:chExt cx="4930621" cy="94085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9023" y="877159"/>
              <a:ext cx="4930621" cy="94085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68523" y="877159"/>
            <a:ext cx="6299066" cy="7138677"/>
            <a:chOff x="11368523" y="877159"/>
            <a:chExt cx="6299066" cy="71386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68523" y="877159"/>
              <a:ext cx="6299066" cy="713867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7488" y="4725291"/>
            <a:ext cx="3778747" cy="124524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8514" y="6062904"/>
            <a:ext cx="3557162" cy="10822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1428" y="716190"/>
            <a:ext cx="11541875" cy="9723185"/>
            <a:chOff x="6171428" y="716190"/>
            <a:chExt cx="11541875" cy="9723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1428" y="716190"/>
              <a:ext cx="11541875" cy="97231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055" y="5749119"/>
            <a:ext cx="10704762" cy="387554"/>
            <a:chOff x="849055" y="5749119"/>
            <a:chExt cx="10704762" cy="3875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849055" y="5749119"/>
              <a:ext cx="10704762" cy="387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0"/>
            <a:ext cx="4351857" cy="676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68603" y="896886"/>
            <a:ext cx="11395153" cy="9301344"/>
            <a:chOff x="6268603" y="896886"/>
            <a:chExt cx="11395153" cy="93013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8603" y="896886"/>
              <a:ext cx="11395153" cy="93013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5272" y="4588235"/>
            <a:ext cx="3778747" cy="12452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8260" y="6199960"/>
            <a:ext cx="4661970" cy="11207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1428" y="716190"/>
            <a:ext cx="11541875" cy="9723185"/>
            <a:chOff x="6171428" y="716190"/>
            <a:chExt cx="11541875" cy="9723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1428" y="716190"/>
              <a:ext cx="11541875" cy="97231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055" y="5749119"/>
            <a:ext cx="10704762" cy="387554"/>
            <a:chOff x="849055" y="5749119"/>
            <a:chExt cx="10704762" cy="3875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849055" y="5749119"/>
              <a:ext cx="10704762" cy="387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0"/>
            <a:ext cx="4351857" cy="676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7488" y="4528772"/>
            <a:ext cx="3786477" cy="12706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29907" y="919112"/>
            <a:ext cx="7177001" cy="9344834"/>
            <a:chOff x="6329907" y="919112"/>
            <a:chExt cx="7177001" cy="93448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9907" y="919112"/>
              <a:ext cx="7177001" cy="93448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61335" y="1380202"/>
            <a:ext cx="3919526" cy="85836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8516" y="6062906"/>
            <a:ext cx="3595642" cy="7079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1428" y="716190"/>
            <a:ext cx="11541875" cy="9723185"/>
            <a:chOff x="6171428" y="716190"/>
            <a:chExt cx="11541875" cy="9723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1428" y="716190"/>
              <a:ext cx="11541875" cy="97231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055" y="5749119"/>
            <a:ext cx="10704762" cy="387554"/>
            <a:chOff x="849055" y="5749119"/>
            <a:chExt cx="10704762" cy="3875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849055" y="5749119"/>
              <a:ext cx="10704762" cy="387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0"/>
            <a:ext cx="4351857" cy="676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7488" y="4528772"/>
            <a:ext cx="3786477" cy="12706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60339" y="3351637"/>
            <a:ext cx="11364053" cy="4234605"/>
            <a:chOff x="6260339" y="3351637"/>
            <a:chExt cx="11364053" cy="42346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0339" y="3351637"/>
              <a:ext cx="11364053" cy="42346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77430" y="3190556"/>
            <a:ext cx="1763688" cy="78779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77430" y="5326107"/>
            <a:ext cx="1763688" cy="78779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1428" y="716190"/>
            <a:ext cx="11541875" cy="9723185"/>
            <a:chOff x="6171428" y="716190"/>
            <a:chExt cx="11541875" cy="9723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1428" y="716190"/>
              <a:ext cx="11541875" cy="97231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055" y="5749119"/>
            <a:ext cx="10704762" cy="387554"/>
            <a:chOff x="849055" y="5749119"/>
            <a:chExt cx="10704762" cy="3875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849055" y="5749119"/>
              <a:ext cx="10704762" cy="387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0"/>
            <a:ext cx="4351857" cy="676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7488" y="4528772"/>
            <a:ext cx="3786477" cy="12706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90451" y="829398"/>
            <a:ext cx="9105432" cy="9456316"/>
            <a:chOff x="6290451" y="829398"/>
            <a:chExt cx="9105432" cy="94563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0451" y="829398"/>
              <a:ext cx="9105432" cy="945631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14441" y="1554832"/>
            <a:ext cx="3399718" cy="6769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12573" y="798924"/>
            <a:ext cx="1773307" cy="81231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1428" y="716190"/>
            <a:ext cx="11541875" cy="9723185"/>
            <a:chOff x="6171428" y="716190"/>
            <a:chExt cx="11541875" cy="9723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1428" y="716190"/>
              <a:ext cx="11541875" cy="97231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055" y="5749119"/>
            <a:ext cx="10704762" cy="387554"/>
            <a:chOff x="849055" y="5749119"/>
            <a:chExt cx="10704762" cy="3875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849055" y="5749119"/>
              <a:ext cx="10704762" cy="387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0"/>
            <a:ext cx="4351857" cy="676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7488" y="4528772"/>
            <a:ext cx="3786477" cy="12706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66175" y="2029852"/>
            <a:ext cx="11348566" cy="8400887"/>
            <a:chOff x="6266175" y="2029852"/>
            <a:chExt cx="11348566" cy="84008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6175" y="2029852"/>
              <a:ext cx="11348566" cy="840088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83801" y="3211478"/>
            <a:ext cx="1477956" cy="6769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83820" y="4728053"/>
            <a:ext cx="1477956" cy="6769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83820" y="6462796"/>
            <a:ext cx="1477956" cy="6769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76166" y="867494"/>
            <a:ext cx="8202633" cy="1209352"/>
            <a:chOff x="6376166" y="867494"/>
            <a:chExt cx="8202633" cy="120935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76166" y="867494"/>
              <a:ext cx="8202633" cy="120935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37144" y="781261"/>
            <a:ext cx="3298080" cy="6769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52287" y="1319792"/>
            <a:ext cx="3762004" cy="6769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30573" y="9680478"/>
            <a:ext cx="4159318" cy="67692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7373" y="2715738"/>
            <a:ext cx="16271886" cy="6818402"/>
            <a:chOff x="687373" y="2715738"/>
            <a:chExt cx="16271886" cy="68184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003523" y="-248416"/>
              <a:ext cx="32543773" cy="1363680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373" y="2715738"/>
              <a:ext cx="16271886" cy="681840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2378" y="1207919"/>
            <a:ext cx="4311019" cy="1275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77186" y="8625985"/>
            <a:ext cx="798609" cy="1169524"/>
            <a:chOff x="15477186" y="8625985"/>
            <a:chExt cx="798609" cy="116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77186" y="8625985"/>
              <a:ext cx="798609" cy="116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526" y="89140"/>
            <a:ext cx="4351857" cy="676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32140" y="3455884"/>
            <a:ext cx="5651753" cy="5596344"/>
            <a:chOff x="10232140" y="3455884"/>
            <a:chExt cx="5651753" cy="55963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32140" y="3455884"/>
              <a:ext cx="5651753" cy="559634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8783" y="3383507"/>
            <a:ext cx="7957431" cy="82733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3068" y="4244878"/>
            <a:ext cx="7935184" cy="179972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4030" y="6960954"/>
            <a:ext cx="8396231" cy="130602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8154" y="6127783"/>
            <a:ext cx="4104431" cy="8893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8558095" cy="9561905"/>
            <a:chOff x="-190476" y="780952"/>
            <a:chExt cx="85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85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04376" y="972353"/>
            <a:ext cx="229860" cy="197679"/>
            <a:chOff x="17904376" y="972353"/>
            <a:chExt cx="229860" cy="197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04376" y="972353"/>
              <a:ext cx="229860" cy="1976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888" y="2829181"/>
            <a:ext cx="7050086" cy="29468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1673" y="2819035"/>
            <a:ext cx="2865737" cy="47091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5191" y="8680399"/>
            <a:ext cx="719664" cy="1055241"/>
            <a:chOff x="16165191" y="8680399"/>
            <a:chExt cx="719664" cy="10552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5191" y="8680399"/>
              <a:ext cx="719664" cy="10552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44362" y="5330032"/>
            <a:ext cx="9828571" cy="387554"/>
            <a:chOff x="3444362" y="5330032"/>
            <a:chExt cx="9828571" cy="3875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444362" y="5330032"/>
              <a:ext cx="9828571" cy="3875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4307" y="2803508"/>
            <a:ext cx="3298487" cy="8913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976652" y="780952"/>
            <a:ext cx="618125" cy="9504762"/>
            <a:chOff x="17976652" y="780952"/>
            <a:chExt cx="618125" cy="95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76652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3526" y="89140"/>
            <a:ext cx="4351857" cy="67661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218" y="2773850"/>
            <a:ext cx="16271886" cy="6818402"/>
            <a:chOff x="617218" y="2773850"/>
            <a:chExt cx="16271886" cy="68184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073679" y="-190305"/>
              <a:ext cx="32543773" cy="1363680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218" y="2773850"/>
              <a:ext cx="16271886" cy="681840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2378" y="1207919"/>
            <a:ext cx="4311019" cy="1244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77186" y="8625985"/>
            <a:ext cx="798609" cy="1169524"/>
            <a:chOff x="15477186" y="8625985"/>
            <a:chExt cx="798609" cy="116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77186" y="8625985"/>
              <a:ext cx="798609" cy="116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526" y="89140"/>
            <a:ext cx="4351857" cy="6766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0916" y="3422247"/>
            <a:ext cx="8582964" cy="12437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52785" y="2957263"/>
            <a:ext cx="7249161" cy="6451576"/>
            <a:chOff x="9452785" y="2957263"/>
            <a:chExt cx="7249161" cy="64515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52785" y="2957263"/>
              <a:ext cx="7249161" cy="64515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1476" cy="10281873"/>
            <a:chOff x="0" y="0"/>
            <a:chExt cx="18291476" cy="10281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1476" cy="102818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8993" y="3559002"/>
            <a:ext cx="6036492" cy="17793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6177" y="5811763"/>
            <a:ext cx="5539767" cy="6654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58616" y="2021925"/>
            <a:ext cx="6476343" cy="6241865"/>
            <a:chOff x="9758616" y="2021925"/>
            <a:chExt cx="6476343" cy="624186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769920" y="2083928"/>
              <a:ext cx="1043817" cy="1043817"/>
              <a:chOff x="9769920" y="2083928"/>
              <a:chExt cx="1043817" cy="104381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769920" y="2083928"/>
                <a:ext cx="1043817" cy="10438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773990" y="2021925"/>
              <a:ext cx="797448" cy="1167823"/>
              <a:chOff x="11773990" y="2021925"/>
              <a:chExt cx="797448" cy="116782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73990" y="2021925"/>
                <a:ext cx="797448" cy="116782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609269" y="2102994"/>
              <a:ext cx="685867" cy="1005685"/>
              <a:chOff x="13609269" y="2102994"/>
              <a:chExt cx="685867" cy="100568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09269" y="2102994"/>
                <a:ext cx="685867" cy="100568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060623" y="2156835"/>
              <a:ext cx="1174336" cy="898003"/>
              <a:chOff x="15060623" y="2156835"/>
              <a:chExt cx="1174336" cy="89800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060623" y="2156835"/>
                <a:ext cx="1174336" cy="89800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758616" y="3641190"/>
              <a:ext cx="1066424" cy="1321844"/>
              <a:chOff x="9758616" y="3641190"/>
              <a:chExt cx="1066424" cy="132184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758616" y="3641190"/>
                <a:ext cx="1066424" cy="132184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456123" y="3806032"/>
              <a:ext cx="992159" cy="992159"/>
              <a:chOff x="13456123" y="3806032"/>
              <a:chExt cx="992159" cy="99215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456123" y="3806032"/>
                <a:ext cx="992159" cy="99215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107362" y="3888992"/>
              <a:ext cx="1080858" cy="826240"/>
              <a:chOff x="15107362" y="3888992"/>
              <a:chExt cx="1080858" cy="82624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107362" y="3888992"/>
                <a:ext cx="1080858" cy="82624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802312" y="5402419"/>
              <a:ext cx="979033" cy="1144666"/>
              <a:chOff x="9802312" y="5402419"/>
              <a:chExt cx="979033" cy="114466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802312" y="5402419"/>
                <a:ext cx="979033" cy="114466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686788" y="5488826"/>
              <a:ext cx="971853" cy="971853"/>
              <a:chOff x="11686788" y="5488826"/>
              <a:chExt cx="971853" cy="97185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686788" y="5488826"/>
                <a:ext cx="971853" cy="97185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480015" y="5502564"/>
              <a:ext cx="944375" cy="944375"/>
              <a:chOff x="13480015" y="5502564"/>
              <a:chExt cx="944375" cy="94437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480015" y="5502564"/>
                <a:ext cx="944375" cy="94437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337964" y="5464866"/>
              <a:ext cx="619655" cy="1019773"/>
              <a:chOff x="15337964" y="5464866"/>
              <a:chExt cx="619655" cy="101977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337964" y="5464866"/>
                <a:ext cx="619655" cy="101977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867218" y="7161425"/>
              <a:ext cx="849220" cy="1058600"/>
              <a:chOff x="9867218" y="7161425"/>
              <a:chExt cx="849220" cy="10586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867218" y="7161425"/>
                <a:ext cx="849220" cy="105860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638491" y="7287087"/>
              <a:ext cx="1068447" cy="807276"/>
              <a:chOff x="11638491" y="7287087"/>
              <a:chExt cx="1068447" cy="80727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638491" y="7287087"/>
                <a:ext cx="1068447" cy="8072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512150" y="7168823"/>
              <a:ext cx="880104" cy="1043804"/>
              <a:chOff x="13512150" y="7168823"/>
              <a:chExt cx="880104" cy="104380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512150" y="7168823"/>
                <a:ext cx="880104" cy="104380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5394800" y="7117660"/>
              <a:ext cx="505982" cy="1146130"/>
              <a:chOff x="15394800" y="7117660"/>
              <a:chExt cx="505982" cy="114613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394800" y="7117660"/>
                <a:ext cx="505982" cy="114613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1738032" y="3826389"/>
              <a:ext cx="869365" cy="951446"/>
              <a:chOff x="11738032" y="3826389"/>
              <a:chExt cx="869365" cy="95144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738032" y="3826389"/>
                <a:ext cx="869365" cy="95144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6568" y="1554004"/>
            <a:ext cx="3381953" cy="1244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0"/>
            <a:ext cx="4351857" cy="6766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0137" y="2924251"/>
            <a:ext cx="8221858" cy="10504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0475" y="4088980"/>
            <a:ext cx="5683860" cy="8158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34013" y="8253790"/>
            <a:ext cx="3157480" cy="11697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15740" y="8247238"/>
            <a:ext cx="5173687" cy="16371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55427" y="5513963"/>
            <a:ext cx="2328832" cy="2401468"/>
            <a:chOff x="4155427" y="5513963"/>
            <a:chExt cx="2328832" cy="24014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55427" y="5513963"/>
              <a:ext cx="2328832" cy="24014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99672" y="5142857"/>
            <a:ext cx="3154506" cy="3154506"/>
            <a:chOff x="10099672" y="5142857"/>
            <a:chExt cx="3154506" cy="31545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99672" y="5142857"/>
              <a:ext cx="3154506" cy="31545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190" y="562529"/>
            <a:ext cx="11541875" cy="9723185"/>
            <a:chOff x="6196190" y="562529"/>
            <a:chExt cx="11541875" cy="9723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6190" y="562529"/>
              <a:ext cx="11541875" cy="97231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8235" y="4522671"/>
            <a:ext cx="4439703" cy="21699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055" y="5749119"/>
            <a:ext cx="10704762" cy="387554"/>
            <a:chOff x="849055" y="5749119"/>
            <a:chExt cx="10704762" cy="3875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49055" y="5749119"/>
              <a:ext cx="10704762" cy="387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98426" y="5130454"/>
            <a:ext cx="1195528" cy="903293"/>
            <a:chOff x="5598426" y="5130454"/>
            <a:chExt cx="1195528" cy="9032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8426" y="5130454"/>
              <a:ext cx="1195528" cy="9032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526" y="89140"/>
            <a:ext cx="4351857" cy="6766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74413" y="3649823"/>
            <a:ext cx="5217052" cy="15986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53407" y="2386723"/>
            <a:ext cx="3753853" cy="14333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06764" y="7192031"/>
            <a:ext cx="8035982" cy="23357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79914" y="6065562"/>
            <a:ext cx="4173711" cy="14340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974" y="7176241"/>
            <a:ext cx="5954459" cy="16068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0"/>
            <a:ext cx="4351857" cy="6766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4128" y="1491322"/>
            <a:ext cx="4791239" cy="1244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52619" y="2885728"/>
            <a:ext cx="6283139" cy="6082841"/>
            <a:chOff x="6252619" y="2885728"/>
            <a:chExt cx="6283139" cy="60828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2619" y="2885728"/>
              <a:ext cx="6283139" cy="608284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41833" y="7176241"/>
            <a:ext cx="2973774" cy="16068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41833" y="5457145"/>
            <a:ext cx="2323707" cy="160682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8394" y="3358100"/>
            <a:ext cx="4651221" cy="21004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42696" y="5457145"/>
            <a:ext cx="3886955" cy="16068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13369" y="2890329"/>
            <a:ext cx="2883486" cy="6397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32288" y="3662291"/>
            <a:ext cx="3907793" cy="16068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1428" y="716190"/>
            <a:ext cx="11541875" cy="9723185"/>
            <a:chOff x="6171428" y="716190"/>
            <a:chExt cx="11541875" cy="9723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1428" y="716190"/>
              <a:ext cx="11541875" cy="97231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7488" y="4983069"/>
            <a:ext cx="3688943" cy="12205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055" y="5749119"/>
            <a:ext cx="10704762" cy="387554"/>
            <a:chOff x="849055" y="5749119"/>
            <a:chExt cx="10704762" cy="3875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49055" y="5749119"/>
              <a:ext cx="10704762" cy="387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3526" y="89140"/>
            <a:ext cx="4351857" cy="676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09499" y="1566099"/>
            <a:ext cx="11282194" cy="7586303"/>
            <a:chOff x="6309499" y="1566099"/>
            <a:chExt cx="11282194" cy="75863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9499" y="1566099"/>
              <a:ext cx="11282194" cy="75863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43696" y="2601061"/>
            <a:ext cx="11911943" cy="6818402"/>
            <a:chOff x="2943696" y="2601061"/>
            <a:chExt cx="11911943" cy="68184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567229" y="-363094"/>
              <a:ext cx="23823886" cy="1363680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3696" y="2601061"/>
              <a:ext cx="11911943" cy="681840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2854" y="1207919"/>
            <a:ext cx="3467638" cy="1222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43409" y="9030476"/>
            <a:ext cx="798609" cy="1169524"/>
            <a:chOff x="14543409" y="9030476"/>
            <a:chExt cx="798609" cy="116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3409" y="9030476"/>
              <a:ext cx="798609" cy="116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3526" y="89140"/>
            <a:ext cx="4351857" cy="676619"/>
          </a:xfrm>
          <a:prstGeom prst="rect">
            <a:avLst/>
          </a:prstGeom>
        </p:spPr>
      </p:pic>
      <p:pic>
        <p:nvPicPr>
          <p:cNvPr id="2" name="KakaoTalk_20220502_1410326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105152" y="2752723"/>
            <a:ext cx="11591494" cy="6520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1428" y="716190"/>
            <a:ext cx="11541875" cy="9723185"/>
            <a:chOff x="6171428" y="716190"/>
            <a:chExt cx="11541875" cy="9723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1428" y="716190"/>
              <a:ext cx="11541875" cy="97231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055" y="5749119"/>
            <a:ext cx="10704762" cy="387554"/>
            <a:chOff x="849055" y="5749119"/>
            <a:chExt cx="10704762" cy="3875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849055" y="5749119"/>
              <a:ext cx="10704762" cy="387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0"/>
            <a:ext cx="4351857" cy="676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79959" y="859104"/>
            <a:ext cx="9417604" cy="9325093"/>
            <a:chOff x="6279959" y="859104"/>
            <a:chExt cx="9417604" cy="93250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79959" y="859104"/>
              <a:ext cx="9417604" cy="932509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7488" y="4528772"/>
            <a:ext cx="3786477" cy="12706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8516" y="6062906"/>
            <a:ext cx="3383042" cy="7079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1428" y="716190"/>
            <a:ext cx="11541875" cy="9723185"/>
            <a:chOff x="6171428" y="716190"/>
            <a:chExt cx="11541875" cy="9723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1428" y="716190"/>
              <a:ext cx="11541875" cy="97231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055" y="5749119"/>
            <a:ext cx="10704762" cy="387554"/>
            <a:chOff x="849055" y="5749119"/>
            <a:chExt cx="10704762" cy="3875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849055" y="5749119"/>
              <a:ext cx="10704762" cy="387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0"/>
            <a:ext cx="4351857" cy="676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7488" y="4528772"/>
            <a:ext cx="3786477" cy="12706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8516" y="6062906"/>
            <a:ext cx="3383042" cy="6769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57118" y="907203"/>
            <a:ext cx="11310471" cy="8052894"/>
            <a:chOff x="6357118" y="907203"/>
            <a:chExt cx="11310471" cy="80528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57118" y="907203"/>
              <a:ext cx="11310471" cy="80528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dkkim</cp:lastModifiedBy>
  <cp:revision>2</cp:revision>
  <dcterms:created xsi:type="dcterms:W3CDTF">2022-05-02T15:19:04Z</dcterms:created>
  <dcterms:modified xsi:type="dcterms:W3CDTF">2022-05-02T06:20:43Z</dcterms:modified>
</cp:coreProperties>
</file>